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5"/>
  </p:handoutMasterIdLst>
  <p:sldIdLst>
    <p:sldId id="256" r:id="rId2"/>
    <p:sldId id="268" r:id="rId3"/>
    <p:sldId id="269" r:id="rId4"/>
    <p:sldId id="257" r:id="rId5"/>
    <p:sldId id="265" r:id="rId6"/>
    <p:sldId id="260" r:id="rId7"/>
    <p:sldId id="258" r:id="rId8"/>
    <p:sldId id="259" r:id="rId9"/>
    <p:sldId id="263" r:id="rId10"/>
    <p:sldId id="267" r:id="rId11"/>
    <p:sldId id="262" r:id="rId12"/>
    <p:sldId id="261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75E14-61AC-1D4D-BB6D-9D300D1478F7}" type="datetimeFigureOut">
              <a:rPr lang="en-US" smtClean="0"/>
              <a:t>2/17/11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32524-5773-4749-B809-4B8D30EFB5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3C1F-5369-7045-8541-1C0F3173959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8D8A-7AD2-8343-8FDE-D17F565A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3C1F-5369-7045-8541-1C0F3173959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8D8A-7AD2-8343-8FDE-D17F565A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3C1F-5369-7045-8541-1C0F3173959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8D8A-7AD2-8343-8FDE-D17F565A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3C1F-5369-7045-8541-1C0F3173959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8D8A-7AD2-8343-8FDE-D17F565A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3C1F-5369-7045-8541-1C0F3173959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8D8A-7AD2-8343-8FDE-D17F565A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3C1F-5369-7045-8541-1C0F3173959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8D8A-7AD2-8343-8FDE-D17F565A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3C1F-5369-7045-8541-1C0F3173959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8D8A-7AD2-8343-8FDE-D17F565A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3C1F-5369-7045-8541-1C0F3173959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8D8A-7AD2-8343-8FDE-D17F565A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3C1F-5369-7045-8541-1C0F3173959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8D8A-7AD2-8343-8FDE-D17F565A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3C1F-5369-7045-8541-1C0F3173959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8D8A-7AD2-8343-8FDE-D17F565A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3C1F-5369-7045-8541-1C0F3173959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8D8A-7AD2-8343-8FDE-D17F565A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D3C1F-5369-7045-8541-1C0F3173959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A8D8A-7AD2-8343-8FDE-D17F565A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jpeg"/><Relationship Id="rId12" Type="http://schemas.openxmlformats.org/officeDocument/2006/relationships/image" Target="../media/image32.jpeg"/><Relationship Id="rId13" Type="http://schemas.openxmlformats.org/officeDocument/2006/relationships/image" Target="../media/image33.jpeg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6"/>
            <a:ext cx="7086600" cy="1470025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Customizing Immersive Interactive Design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030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Dan Nydegger and Jeff Hanson</a:t>
            </a:r>
          </a:p>
          <a:p>
            <a:pPr algn="l"/>
            <a:r>
              <a:rPr lang="en-US" sz="2400" dirty="0" smtClean="0"/>
              <a:t>Southern Utah University</a:t>
            </a:r>
            <a:endParaRPr lang="en-US" sz="2400" dirty="0"/>
          </a:p>
        </p:txBody>
      </p:sp>
      <p:pic>
        <p:nvPicPr>
          <p:cNvPr id="7" name="Picture 6" descr="foo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444"/>
            <a:ext cx="9144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_ipad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7" y="409428"/>
            <a:ext cx="1043160" cy="1531765"/>
          </a:xfrm>
          <a:prstGeom prst="rect">
            <a:avLst/>
          </a:prstGeom>
        </p:spPr>
      </p:pic>
      <p:pic>
        <p:nvPicPr>
          <p:cNvPr id="6" name="Picture 5" descr="harmony-1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915" y="408944"/>
            <a:ext cx="1582072" cy="1531503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27" y="2610119"/>
            <a:ext cx="1854051" cy="1531281"/>
          </a:xfrm>
          <a:prstGeom prst="rect">
            <a:avLst/>
          </a:prstGeom>
        </p:spPr>
      </p:pic>
      <p:pic>
        <p:nvPicPr>
          <p:cNvPr id="8" name="Picture 7" descr="memorex-tou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316" y="408944"/>
            <a:ext cx="1918704" cy="1531765"/>
          </a:xfrm>
          <a:prstGeom prst="rect">
            <a:avLst/>
          </a:prstGeom>
        </p:spPr>
      </p:pic>
      <p:pic>
        <p:nvPicPr>
          <p:cNvPr id="10" name="Picture 9" descr="Dell-17-touch-lapto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7512" y="409428"/>
            <a:ext cx="1960947" cy="1531019"/>
          </a:xfrm>
          <a:prstGeom prst="rect">
            <a:avLst/>
          </a:prstGeom>
        </p:spPr>
      </p:pic>
      <p:pic>
        <p:nvPicPr>
          <p:cNvPr id="11" name="Picture 10" descr="NS_Ticket_Vending_Machin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6885" y="2627480"/>
            <a:ext cx="1197219" cy="1524759"/>
          </a:xfrm>
          <a:prstGeom prst="rect">
            <a:avLst/>
          </a:prstGeom>
        </p:spPr>
      </p:pic>
      <p:pic>
        <p:nvPicPr>
          <p:cNvPr id="12" name="Picture 11" descr="touch_screen_vending-thumb-550xauto-4473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6086" y="2610118"/>
            <a:ext cx="2291303" cy="1524758"/>
          </a:xfrm>
          <a:prstGeom prst="rect">
            <a:avLst/>
          </a:prstGeom>
        </p:spPr>
      </p:pic>
      <p:pic>
        <p:nvPicPr>
          <p:cNvPr id="13" name="Picture 12" descr="xm-touch-scree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6379" y="4965775"/>
            <a:ext cx="2284748" cy="1524758"/>
          </a:xfrm>
          <a:prstGeom prst="rect">
            <a:avLst/>
          </a:prstGeom>
        </p:spPr>
      </p:pic>
      <p:pic>
        <p:nvPicPr>
          <p:cNvPr id="14" name="Picture 13" descr="Touch-Screen-Cash-Registe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2550" y="4965774"/>
            <a:ext cx="1524759" cy="1524758"/>
          </a:xfrm>
          <a:prstGeom prst="rect">
            <a:avLst/>
          </a:prstGeom>
        </p:spPr>
      </p:pic>
      <p:pic>
        <p:nvPicPr>
          <p:cNvPr id="15" name="Picture 14" descr="Touch-function-light-switch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827" y="4965774"/>
            <a:ext cx="1549464" cy="1524757"/>
          </a:xfrm>
          <a:prstGeom prst="rect">
            <a:avLst/>
          </a:prstGeom>
        </p:spPr>
      </p:pic>
      <p:pic>
        <p:nvPicPr>
          <p:cNvPr id="16" name="Picture 15" descr="2708071210087561861OFxaGi_ph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1127" y="2616641"/>
            <a:ext cx="2047464" cy="1535598"/>
          </a:xfrm>
          <a:prstGeom prst="rect">
            <a:avLst/>
          </a:prstGeom>
        </p:spPr>
      </p:pic>
      <p:pic>
        <p:nvPicPr>
          <p:cNvPr id="17" name="Picture 16" descr="touch-screen-photo-fram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318" y="4965775"/>
            <a:ext cx="1752975" cy="1524758"/>
          </a:xfrm>
          <a:prstGeom prst="rect">
            <a:avLst/>
          </a:prstGeom>
        </p:spPr>
      </p:pic>
      <p:pic>
        <p:nvPicPr>
          <p:cNvPr id="20" name="Picture 19" descr="footer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572444"/>
            <a:ext cx="91440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2" y="2332038"/>
            <a:ext cx="7006167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	Touch technology is just an enabler, and ultimately, it is a compelling user experience — which includes good UI design, applications and services — that will make or break a product.”</a:t>
            </a:r>
          </a:p>
          <a:p>
            <a:pPr>
              <a:buNone/>
            </a:pPr>
            <a:r>
              <a:rPr lang="en-US" sz="2600" dirty="0" smtClean="0"/>
              <a:t>	C. Lu of Gartner Inc.</a:t>
            </a:r>
          </a:p>
          <a:p>
            <a:endParaRPr lang="en-US" dirty="0" smtClean="0"/>
          </a:p>
        </p:txBody>
      </p:sp>
      <p:pic>
        <p:nvPicPr>
          <p:cNvPr id="5" name="Picture 4" descr="foo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444"/>
            <a:ext cx="9144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Graphic design is concerned with presentation of information.</a:t>
            </a:r>
          </a:p>
          <a:p>
            <a:r>
              <a:rPr lang="en-US" sz="2400" dirty="0" smtClean="0"/>
              <a:t>Touch screens are becoming a staple method of how people get info.</a:t>
            </a:r>
          </a:p>
          <a:p>
            <a:r>
              <a:rPr lang="en-US" sz="2400" dirty="0" smtClean="0"/>
              <a:t>Understanding technology leads to better design.</a:t>
            </a:r>
          </a:p>
          <a:p>
            <a:r>
              <a:rPr lang="en-US" sz="2400" dirty="0" smtClean="0"/>
              <a:t>Allow for personal application of methods</a:t>
            </a:r>
          </a:p>
          <a:p>
            <a:endParaRPr lang="en-US" sz="2400" dirty="0" smtClean="0"/>
          </a:p>
        </p:txBody>
      </p:sp>
      <p:pic>
        <p:nvPicPr>
          <p:cNvPr id="5" name="Picture 4" descr="foo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444"/>
            <a:ext cx="9144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 smtClean="0"/>
              <a:t>Thank you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References</a:t>
            </a:r>
          </a:p>
          <a:p>
            <a:pPr lvl="2"/>
            <a:r>
              <a:rPr lang="en-US" dirty="0" smtClean="0"/>
              <a:t>Nicolai Cornell</a:t>
            </a:r>
          </a:p>
          <a:p>
            <a:pPr lvl="2"/>
            <a:r>
              <a:rPr lang="en-US" dirty="0" smtClean="0"/>
              <a:t>Maximum PC</a:t>
            </a:r>
          </a:p>
          <a:p>
            <a:pPr lvl="2"/>
            <a:r>
              <a:rPr lang="en-US" dirty="0" smtClean="0"/>
              <a:t>NUI Group</a:t>
            </a:r>
          </a:p>
          <a:p>
            <a:pPr lvl="2"/>
            <a:r>
              <a:rPr lang="en-US" dirty="0" smtClean="0"/>
              <a:t>TUIO Flash Blog</a:t>
            </a:r>
          </a:p>
          <a:p>
            <a:pPr lvl="2"/>
            <a:r>
              <a:rPr lang="en-US" dirty="0" smtClean="0"/>
              <a:t>Gartner Inc.</a:t>
            </a:r>
          </a:p>
          <a:p>
            <a:pPr lvl="2"/>
            <a:endParaRPr lang="en-US" dirty="0" smtClean="0"/>
          </a:p>
          <a:p>
            <a:r>
              <a:rPr lang="en-US" sz="2400" dirty="0" smtClean="0"/>
              <a:t>nydeggerdesign.blogspot.com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an@dnyde.com</a:t>
            </a:r>
            <a:endParaRPr lang="en-US" sz="2400" dirty="0"/>
          </a:p>
        </p:txBody>
      </p:sp>
      <p:pic>
        <p:nvPicPr>
          <p:cNvPr id="5" name="Picture 4" descr="foo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444"/>
            <a:ext cx="9144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ca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159950" y="610971"/>
            <a:ext cx="3056327" cy="1680862"/>
          </a:xfrm>
        </p:spPr>
      </p:pic>
      <p:pic>
        <p:nvPicPr>
          <p:cNvPr id="5" name="Picture 4" descr="4565_PSEye_image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08" y="2291834"/>
            <a:ext cx="1371600" cy="1765300"/>
          </a:xfrm>
          <a:prstGeom prst="rect">
            <a:avLst/>
          </a:prstGeom>
        </p:spPr>
      </p:pic>
      <p:pic>
        <p:nvPicPr>
          <p:cNvPr id="6" name="Picture 5" descr="1076863868_1f957da3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318" y="453911"/>
            <a:ext cx="2026441" cy="1349610"/>
          </a:xfrm>
          <a:prstGeom prst="rect">
            <a:avLst/>
          </a:prstGeom>
        </p:spPr>
      </p:pic>
      <p:pic>
        <p:nvPicPr>
          <p:cNvPr id="7" name="Picture 6" descr="mac_mini_intel_co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995" y="694163"/>
            <a:ext cx="2093723" cy="1511548"/>
          </a:xfrm>
          <a:prstGeom prst="rect">
            <a:avLst/>
          </a:prstGeom>
        </p:spPr>
      </p:pic>
      <p:pic>
        <p:nvPicPr>
          <p:cNvPr id="8" name="Picture 7" descr="mdf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789" y="3927720"/>
            <a:ext cx="2774625" cy="2080969"/>
          </a:xfrm>
          <a:prstGeom prst="rect">
            <a:avLst/>
          </a:prstGeom>
        </p:spPr>
      </p:pic>
      <p:pic>
        <p:nvPicPr>
          <p:cNvPr id="9" name="Picture 8" descr="08BlackPaint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300" y="3457787"/>
            <a:ext cx="1834123" cy="1376152"/>
          </a:xfrm>
          <a:prstGeom prst="rect">
            <a:avLst/>
          </a:prstGeom>
        </p:spPr>
      </p:pic>
      <p:pic>
        <p:nvPicPr>
          <p:cNvPr id="10" name="Picture 9" descr="box-screws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9095" y="2345198"/>
            <a:ext cx="1711936" cy="1711936"/>
          </a:xfrm>
          <a:prstGeom prst="rect">
            <a:avLst/>
          </a:prstGeom>
        </p:spPr>
      </p:pic>
      <p:pic>
        <p:nvPicPr>
          <p:cNvPr id="11" name="Picture 10" descr="benq-mp522-dlp-projecto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5699" y="4833939"/>
            <a:ext cx="1714500" cy="1174750"/>
          </a:xfrm>
          <a:prstGeom prst="rect">
            <a:avLst/>
          </a:prstGeom>
        </p:spPr>
      </p:pic>
      <p:pic>
        <p:nvPicPr>
          <p:cNvPr id="12" name="Picture 11" descr="foote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572444"/>
            <a:ext cx="9144000" cy="304800"/>
          </a:xfrm>
          <a:prstGeom prst="rect">
            <a:avLst/>
          </a:prstGeom>
        </p:spPr>
      </p:pic>
      <p:pic>
        <p:nvPicPr>
          <p:cNvPr id="13" name="Picture 12" descr="SiliconeCaulk300(dy2fr3)-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5839" y="4278033"/>
            <a:ext cx="1368732" cy="1730656"/>
          </a:xfrm>
          <a:prstGeom prst="rect">
            <a:avLst/>
          </a:prstGeom>
        </p:spPr>
      </p:pic>
      <p:pic>
        <p:nvPicPr>
          <p:cNvPr id="14" name="Picture 13" descr="300_152823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0413" y="2205711"/>
            <a:ext cx="1467399" cy="15554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444"/>
            <a:ext cx="9144000" cy="304800"/>
          </a:xfrm>
          <a:prstGeom prst="rect">
            <a:avLst/>
          </a:prstGeom>
        </p:spPr>
      </p:pic>
      <p:pic>
        <p:nvPicPr>
          <p:cNvPr id="5" name="Picture 4" descr="art-urban-junk-sculp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894" y="962188"/>
            <a:ext cx="6123055" cy="45792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297" y="2561999"/>
            <a:ext cx="7556595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Touch Screen Table Display for</a:t>
            </a:r>
            <a:br>
              <a:rPr lang="en-US" sz="3000" dirty="0" smtClean="0"/>
            </a:br>
            <a:r>
              <a:rPr lang="en-US" sz="3000" dirty="0" smtClean="0"/>
              <a:t>SUU Art and Design Student Portfolios</a:t>
            </a:r>
            <a:endParaRPr lang="en-US" sz="3000" dirty="0"/>
          </a:p>
        </p:txBody>
      </p:sp>
      <p:pic>
        <p:nvPicPr>
          <p:cNvPr id="5" name="Picture 4" descr="foo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444"/>
            <a:ext cx="9144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6" name="Picture 5" descr="foo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444"/>
            <a:ext cx="9144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05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Nikolai Cornell, PUSH Offices</a:t>
            </a:r>
            <a:endParaRPr lang="en-US" sz="3000" dirty="0"/>
          </a:p>
        </p:txBody>
      </p:sp>
      <p:pic>
        <p:nvPicPr>
          <p:cNvPr id="4" name="Picture 3" descr="cdmi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41" y="1593481"/>
            <a:ext cx="3343055" cy="2507291"/>
          </a:xfrm>
          <a:prstGeom prst="rect">
            <a:avLst/>
          </a:prstGeom>
        </p:spPr>
      </p:pic>
      <p:pic>
        <p:nvPicPr>
          <p:cNvPr id="5" name="Picture 4" descr="hrc_rockwall_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549" y="1593480"/>
            <a:ext cx="3755912" cy="2505898"/>
          </a:xfrm>
          <a:prstGeom prst="rect">
            <a:avLst/>
          </a:prstGeom>
        </p:spPr>
      </p:pic>
      <p:pic>
        <p:nvPicPr>
          <p:cNvPr id="6" name="Picture 5" descr="jordanbrand_productshowcase_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477" y="4493409"/>
            <a:ext cx="2447219" cy="1632754"/>
          </a:xfrm>
          <a:prstGeom prst="rect">
            <a:avLst/>
          </a:prstGeom>
        </p:spPr>
      </p:pic>
      <p:pic>
        <p:nvPicPr>
          <p:cNvPr id="7" name="Picture 6" descr="spatialdirectory_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41" y="4493409"/>
            <a:ext cx="2447219" cy="1632754"/>
          </a:xfrm>
          <a:prstGeom prst="rect">
            <a:avLst/>
          </a:prstGeom>
        </p:spPr>
      </p:pic>
      <p:pic>
        <p:nvPicPr>
          <p:cNvPr id="8" name="Picture 7" descr="nikolaicornell_insearchofidentity_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456" y="4493410"/>
            <a:ext cx="2177005" cy="1632753"/>
          </a:xfrm>
          <a:prstGeom prst="rect">
            <a:avLst/>
          </a:prstGeom>
        </p:spPr>
      </p:pic>
      <p:pic>
        <p:nvPicPr>
          <p:cNvPr id="11" name="Picture 10" descr="foot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72444"/>
            <a:ext cx="9144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Hardware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117" y="1302667"/>
            <a:ext cx="5763683" cy="49781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PS3Eye Camera (modified for IR light)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24 in x 36 in </a:t>
            </a:r>
            <a:r>
              <a:rPr lang="en-US" sz="2400" dirty="0"/>
              <a:t>a</a:t>
            </a:r>
            <a:r>
              <a:rPr lang="en-US" sz="2400" dirty="0" smtClean="0"/>
              <a:t>crylic sheet</a:t>
            </a:r>
          </a:p>
          <a:p>
            <a:r>
              <a:rPr lang="en-US" sz="2400" dirty="0" smtClean="0"/>
              <a:t>Mylar sheet with silicon backing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10 ft of 850 nm Infra Red Lights</a:t>
            </a:r>
          </a:p>
          <a:p>
            <a:r>
              <a:rPr lang="en-US" sz="2400" dirty="0" smtClean="0"/>
              <a:t>Projector</a:t>
            </a:r>
          </a:p>
          <a:p>
            <a:r>
              <a:rPr lang="en-US" sz="2400" dirty="0" smtClean="0"/>
              <a:t>CPU</a:t>
            </a:r>
          </a:p>
          <a:p>
            <a:endParaRPr lang="en-US" dirty="0"/>
          </a:p>
        </p:txBody>
      </p:sp>
      <p:pic>
        <p:nvPicPr>
          <p:cNvPr id="4" name="Picture 3" descr="4565_PSEye_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91" y="1019753"/>
            <a:ext cx="1371600" cy="1765300"/>
          </a:xfrm>
          <a:prstGeom prst="rect">
            <a:avLst/>
          </a:prstGeom>
        </p:spPr>
      </p:pic>
      <p:pic>
        <p:nvPicPr>
          <p:cNvPr id="5" name="Picture 4" descr="1076863868_1f957da3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19" y="2470242"/>
            <a:ext cx="2042848" cy="1360537"/>
          </a:xfrm>
          <a:prstGeom prst="rect">
            <a:avLst/>
          </a:prstGeom>
        </p:spPr>
      </p:pic>
      <p:pic>
        <p:nvPicPr>
          <p:cNvPr id="6" name="Picture 5" descr="mac_mini_intel_co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922" y="4791850"/>
            <a:ext cx="2062455" cy="1488974"/>
          </a:xfrm>
          <a:prstGeom prst="rect">
            <a:avLst/>
          </a:prstGeom>
        </p:spPr>
      </p:pic>
      <p:pic>
        <p:nvPicPr>
          <p:cNvPr id="7" name="Picture 6" descr="24ca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67" y="4459775"/>
            <a:ext cx="2032000" cy="1524000"/>
          </a:xfrm>
          <a:prstGeom prst="rect">
            <a:avLst/>
          </a:prstGeom>
        </p:spPr>
      </p:pic>
      <p:pic>
        <p:nvPicPr>
          <p:cNvPr id="10" name="Picture 9" descr="foo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72444"/>
            <a:ext cx="9144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Software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Camera software</a:t>
            </a:r>
          </a:p>
          <a:p>
            <a:r>
              <a:rPr lang="en-US" sz="2400" dirty="0" smtClean="0"/>
              <a:t>TUIO protocol</a:t>
            </a:r>
          </a:p>
          <a:p>
            <a:r>
              <a:rPr lang="en-US" sz="2400" dirty="0" smtClean="0"/>
              <a:t>OSC (Open Sound Control)</a:t>
            </a:r>
          </a:p>
          <a:p>
            <a:r>
              <a:rPr lang="en-US" sz="2400" dirty="0" smtClean="0"/>
              <a:t>FLOSC (Flash Open Sound Control)</a:t>
            </a:r>
          </a:p>
          <a:p>
            <a:r>
              <a:rPr lang="en-US" sz="2400" dirty="0" smtClean="0"/>
              <a:t>Adobe Flash (Action Script 3</a:t>
            </a:r>
          </a:p>
          <a:p>
            <a:r>
              <a:rPr lang="en-US" sz="2400" dirty="0" smtClean="0"/>
              <a:t>XML</a:t>
            </a:r>
          </a:p>
          <a:p>
            <a:endParaRPr lang="en-US" dirty="0"/>
          </a:p>
        </p:txBody>
      </p:sp>
      <p:pic>
        <p:nvPicPr>
          <p:cNvPr id="5" name="Picture 4" descr="foo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2822"/>
            <a:ext cx="9144000" cy="304800"/>
          </a:xfrm>
          <a:prstGeom prst="rect">
            <a:avLst/>
          </a:prstGeom>
        </p:spPr>
      </p:pic>
      <p:pic>
        <p:nvPicPr>
          <p:cNvPr id="6" name="Picture 5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2444"/>
            <a:ext cx="9144000" cy="304800"/>
          </a:xfrm>
          <a:prstGeom prst="rect">
            <a:avLst/>
          </a:prstGeom>
        </p:spPr>
      </p:pic>
      <p:pic>
        <p:nvPicPr>
          <p:cNvPr id="7" name="Picture 6" descr="multitouch20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797" y="885912"/>
            <a:ext cx="3347121" cy="1871186"/>
          </a:xfrm>
          <a:prstGeom prst="rect">
            <a:avLst/>
          </a:prstGeom>
        </p:spPr>
      </p:pic>
      <p:pic>
        <p:nvPicPr>
          <p:cNvPr id="9" name="Picture 8" descr="actionscript3_tutorial_image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917" y="3903663"/>
            <a:ext cx="3810000" cy="2222500"/>
          </a:xfrm>
          <a:prstGeom prst="rect">
            <a:avLst/>
          </a:prstGeom>
        </p:spPr>
      </p:pic>
      <p:pic>
        <p:nvPicPr>
          <p:cNvPr id="10" name="Picture 9" descr="multitouch200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7139" y="3059770"/>
            <a:ext cx="1712779" cy="1284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776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Why?</a:t>
            </a:r>
            <a:endParaRPr lang="en-US" sz="3600" dirty="0"/>
          </a:p>
        </p:txBody>
      </p:sp>
      <p:pic>
        <p:nvPicPr>
          <p:cNvPr id="5" name="Picture 4" descr="foo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444"/>
            <a:ext cx="9144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187</Words>
  <Application>Microsoft Macintosh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Customizing Immersive Interactive Design</vt:lpstr>
      <vt:lpstr>Slide 2</vt:lpstr>
      <vt:lpstr>Slide 3</vt:lpstr>
      <vt:lpstr>Touch Screen Table Display for SUU Art and Design Student Portfolios</vt:lpstr>
      <vt:lpstr>Slide 5</vt:lpstr>
      <vt:lpstr>Nikolai Cornell, PUSH Offices</vt:lpstr>
      <vt:lpstr>Hardware</vt:lpstr>
      <vt:lpstr>Software</vt:lpstr>
      <vt:lpstr>Why?</vt:lpstr>
      <vt:lpstr>Slide 10</vt:lpstr>
      <vt:lpstr>Slide 11</vt:lpstr>
      <vt:lpstr>Slide 12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Customizing Immersive Interactive Design</dc:title>
  <dc:creator>SUU</dc:creator>
  <cp:lastModifiedBy>SUU</cp:lastModifiedBy>
  <cp:revision>3</cp:revision>
  <cp:lastPrinted>2011-02-17T17:57:15Z</cp:lastPrinted>
  <dcterms:created xsi:type="dcterms:W3CDTF">2011-02-17T17:25:36Z</dcterms:created>
  <dcterms:modified xsi:type="dcterms:W3CDTF">2011-02-17T18:02:01Z</dcterms:modified>
</cp:coreProperties>
</file>